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4" autoAdjust="0"/>
    <p:restoredTop sz="94660"/>
  </p:normalViewPr>
  <p:slideViewPr>
    <p:cSldViewPr snapToGrid="0">
      <p:cViewPr varScale="1">
        <p:scale>
          <a:sx n="69" d="100"/>
          <a:sy n="69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7D73E2-65D9-4A32-A9FB-8B5BA1DB40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0CF1406-7FDF-46BE-984C-EACB689EE5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68C19C-246D-4D29-93AC-3298B7919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4447D-3568-44DD-A27F-7A7AA712AE66}" type="datetimeFigureOut">
              <a:rPr lang="es-CL" smtClean="0"/>
              <a:t>01-07-2020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ABCC78-34E9-4E49-A487-5C7FDBA08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411737-5854-4B43-B48E-5BC299009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2210-D3A2-4B57-989B-790AE6A41F1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23642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7D17F5-7432-43A7-8561-75C32E48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1CE5F04-7209-4654-A687-E1948D2E24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94F5A5-C912-4983-B6D5-BC8784791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4447D-3568-44DD-A27F-7A7AA712AE66}" type="datetimeFigureOut">
              <a:rPr lang="es-CL" smtClean="0"/>
              <a:t>01-07-2020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EE33A7-9D4F-4EE7-966F-29911311F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967B203-8598-4E03-B641-5F3AA1A49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2210-D3A2-4B57-989B-790AE6A41F1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24946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BE55B3B-0866-4B8D-B466-0951A0B47D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3062F75-132F-42C6-B8FB-0C72756382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5B3382-C99E-494C-B6B0-FCFA1E144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4447D-3568-44DD-A27F-7A7AA712AE66}" type="datetimeFigureOut">
              <a:rPr lang="es-CL" smtClean="0"/>
              <a:t>01-07-2020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8A01B8-18DC-480C-9C64-634A48D58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B085F6-8F77-4E77-819F-9441DE09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2210-D3A2-4B57-989B-790AE6A41F1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81231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7AB953-AE6C-43E7-8A94-A63A2BC5C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6B0534-CB3D-4B55-A16A-5D99F1B8F8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0EB0BC-65F3-4A68-9B96-257ABB960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4447D-3568-44DD-A27F-7A7AA712AE66}" type="datetimeFigureOut">
              <a:rPr lang="es-CL" smtClean="0"/>
              <a:t>01-07-2020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EF0882-2800-4247-B63A-944F87060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F8D7F0-0DCE-47DB-9DB8-F4BF57267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2210-D3A2-4B57-989B-790AE6A41F1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9094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60CEBD-B179-44CB-954E-58260B9B2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AA4CB91-6F82-4D9D-886E-26CC2936C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16D4BD-0614-49E3-A498-E71BD9D3D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4447D-3568-44DD-A27F-7A7AA712AE66}" type="datetimeFigureOut">
              <a:rPr lang="es-CL" smtClean="0"/>
              <a:t>01-07-2020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F4EFD1-8DA4-42B4-A5BC-E2BF33FEB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87F07A-A8CF-454F-8481-5CDF96369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2210-D3A2-4B57-989B-790AE6A41F1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79748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3488EF-3836-4CD2-8E4F-40C312727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856337-406D-46B3-A55A-59B355C61B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4204D3F-CE66-4D43-9D4C-B05C82601D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71258A-5502-4633-ACE5-6294087A9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4447D-3568-44DD-A27F-7A7AA712AE66}" type="datetimeFigureOut">
              <a:rPr lang="es-CL" smtClean="0"/>
              <a:t>01-07-2020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D472164-69F3-4A24-8D26-CB08A7843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301A3-E07C-4670-ACEB-D0A0EEFAC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2210-D3A2-4B57-989B-790AE6A41F1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67009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D33236-078B-4FAB-BE0E-BADE483F7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4CF81A3-8B70-478B-9698-CB5E0DC018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0BBA00C-4C15-4B1E-8541-05E060A275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9DACDC3-0BB1-4048-B926-10B39C4040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41F50A0-E8EF-4E21-BDBB-28624BC914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E6E5288-94C8-4F14-9918-A5570C5A2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4447D-3568-44DD-A27F-7A7AA712AE66}" type="datetimeFigureOut">
              <a:rPr lang="es-CL" smtClean="0"/>
              <a:t>01-07-2020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C84F02E-CC8A-4639-98E6-6E775BB9F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8C4AD04-5227-4A77-8EE0-E8ECD76DE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2210-D3A2-4B57-989B-790AE6A41F1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6036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CCC220-72FB-4D3F-A7AF-1F1619E72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DD1C339-0D5C-4C26-BD86-794464E94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4447D-3568-44DD-A27F-7A7AA712AE66}" type="datetimeFigureOut">
              <a:rPr lang="es-CL" smtClean="0"/>
              <a:t>01-07-2020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D8BD224-313A-448B-A228-1DB35C634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6990F3C-F75B-493C-B63A-AC6E8CAD5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2210-D3A2-4B57-989B-790AE6A41F1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2306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4539EDC-3978-4E1B-B39F-951B99F70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4447D-3568-44DD-A27F-7A7AA712AE66}" type="datetimeFigureOut">
              <a:rPr lang="es-CL" smtClean="0"/>
              <a:t>01-07-2020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3BD693E-41F1-4B21-871F-C63D19EFE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A652754-F95B-4CE7-A607-6B650F151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2210-D3A2-4B57-989B-790AE6A41F1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96176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9CB667-F77E-423A-A72D-0F8E09435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ECC5E1E-24BB-4698-B005-EC4B0F63A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4648CAF-B05E-41DB-AAD0-EA76B8A42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28E728D-46CB-4DB2-8CDA-32D8388B9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4447D-3568-44DD-A27F-7A7AA712AE66}" type="datetimeFigureOut">
              <a:rPr lang="es-CL" smtClean="0"/>
              <a:t>01-07-2020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AF01A4F-3999-4FF6-BBE4-A7B508965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319B74D-3B6D-4CB4-B955-684DEC9C9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2210-D3A2-4B57-989B-790AE6A41F1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42961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22246F-B7BB-4D7A-BD32-D20B0F7AD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E22FAFF-93A5-4782-B07D-1F321D86BE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759E069-CBEE-430F-9FBD-D45D108DBF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2F09D8E-93D1-4A81-BC7A-1B833A5EC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4447D-3568-44DD-A27F-7A7AA712AE66}" type="datetimeFigureOut">
              <a:rPr lang="es-CL" smtClean="0"/>
              <a:t>01-07-2020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141F74F-12D1-484C-A6EE-17067B639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66BDC92-9F42-4AE6-8A26-5C8CDDF6A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2210-D3A2-4B57-989B-790AE6A41F1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41147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D6D1BCC-2849-4AC3-AAE2-5103820D9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06F6E5-AC86-4F3B-A6ED-12621FFCD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6E7FB6-E2F1-46B5-BD18-1A348C2741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4447D-3568-44DD-A27F-7A7AA712AE66}" type="datetimeFigureOut">
              <a:rPr lang="es-CL" smtClean="0"/>
              <a:t>01-07-2020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DD5130-52D6-4B9E-8956-B028F4D3E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A87E26-E39E-4E8E-BB28-4422E022C6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72210-D3A2-4B57-989B-790AE6A41F1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16817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fr.vikidia.org/wiki/H%C3%A9pha%C3%AFstos" TargetMode="External"/><Relationship Id="rId13" Type="http://schemas.openxmlformats.org/officeDocument/2006/relationships/hyperlink" Target="https://fr.vikidia.org/wiki/%C3%89aque" TargetMode="External"/><Relationship Id="rId3" Type="http://schemas.openxmlformats.org/officeDocument/2006/relationships/hyperlink" Target="https://fr.vikidia.org/wiki/Apollon" TargetMode="External"/><Relationship Id="rId7" Type="http://schemas.openxmlformats.org/officeDocument/2006/relationships/hyperlink" Target="https://fr.vikidia.org/wiki/Vin" TargetMode="External"/><Relationship Id="rId12" Type="http://schemas.openxmlformats.org/officeDocument/2006/relationships/hyperlink" Target="https://fr.vikidia.org/wiki/Pers%C3%A9phone" TargetMode="External"/><Relationship Id="rId2" Type="http://schemas.openxmlformats.org/officeDocument/2006/relationships/hyperlink" Target="https://fr.vikidia.org/wiki/Ath%C3%A9n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r.vikidia.org/wiki/Dionysos" TargetMode="External"/><Relationship Id="rId11" Type="http://schemas.openxmlformats.org/officeDocument/2006/relationships/hyperlink" Target="https://fr.vikidia.org/wiki/Herm%C3%A8s" TargetMode="External"/><Relationship Id="rId5" Type="http://schemas.openxmlformats.org/officeDocument/2006/relationships/hyperlink" Target="https://fr.vikidia.org/wiki/Art%C3%A9mis" TargetMode="External"/><Relationship Id="rId10" Type="http://schemas.openxmlformats.org/officeDocument/2006/relationships/hyperlink" Target="https://fr.vikidia.org/wiki/H%C3%A9racl%C3%A8s" TargetMode="External"/><Relationship Id="rId4" Type="http://schemas.openxmlformats.org/officeDocument/2006/relationships/hyperlink" Target="https://fr.vikidia.org/wiki/Ar%C3%A8s" TargetMode="External"/><Relationship Id="rId9" Type="http://schemas.openxmlformats.org/officeDocument/2006/relationships/hyperlink" Target="https://fr.vikidia.org/wiki/Volcan" TargetMode="External"/><Relationship Id="rId14" Type="http://schemas.openxmlformats.org/officeDocument/2006/relationships/hyperlink" Target="https://fr.vikidia.org/wiki/Europe_(mythologie)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lex-bernardini.fr/mythologie/les-titans-mythologie-grecque.php" TargetMode="External"/><Relationship Id="rId3" Type="http://schemas.openxmlformats.org/officeDocument/2006/relationships/hyperlink" Target="http://www.alex-bernardini.fr/mythologie/dieux-olympe.php#poseidon" TargetMode="External"/><Relationship Id="rId7" Type="http://schemas.openxmlformats.org/officeDocument/2006/relationships/hyperlink" Target="http://www.alex-bernardini.fr/mythologie/Hera-la-deesse.php" TargetMode="External"/><Relationship Id="rId2" Type="http://schemas.openxmlformats.org/officeDocument/2006/relationships/hyperlink" Target="http://www.alex-bernardini.fr/mythologie/les-titans-mythologie-grecque.php#crono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lex-bernardini.fr/mythologie/les-dieux-de-olympe.php#Ceres" TargetMode="External"/><Relationship Id="rId5" Type="http://schemas.openxmlformats.org/officeDocument/2006/relationships/hyperlink" Target="http://www.alex-bernardini.fr/mythologie/dictionnaire-mythologie-grecque_F-L.php#hestia" TargetMode="External"/><Relationship Id="rId4" Type="http://schemas.openxmlformats.org/officeDocument/2006/relationships/hyperlink" Target="http://www.alex-bernardini.fr/mythologie/Hades-dieu-des-morts.ph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3ACCE8-CD5A-4FD9-A1E5-30F40E519F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191491" y="297729"/>
            <a:ext cx="9144000" cy="831128"/>
          </a:xfrm>
        </p:spPr>
        <p:txBody>
          <a:bodyPr>
            <a:normAutofit/>
          </a:bodyPr>
          <a:lstStyle/>
          <a:p>
            <a:r>
              <a:rPr lang="es-ES" sz="4800" dirty="0">
                <a:latin typeface="Harlow Solid Italic" panose="04030604020F02020D02" pitchFamily="82" charset="0"/>
              </a:rPr>
              <a:t>Je </a:t>
            </a:r>
            <a:r>
              <a:rPr lang="es-ES" sz="4800" dirty="0" err="1">
                <a:latin typeface="Harlow Solid Italic" panose="04030604020F02020D02" pitchFamily="82" charset="0"/>
              </a:rPr>
              <a:t>suis</a:t>
            </a:r>
            <a:r>
              <a:rPr lang="es-ES" sz="4800" dirty="0">
                <a:latin typeface="Harlow Solid Italic" panose="04030604020F02020D02" pitchFamily="82" charset="0"/>
              </a:rPr>
              <a:t> Zeus</a:t>
            </a:r>
            <a:endParaRPr lang="es-CL" sz="4800" dirty="0">
              <a:latin typeface="Harlow Solid Italic" panose="04030604020F02020D02" pitchFamily="8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BD0E645-D0A1-41D3-A016-905276BD4D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328" y="4083543"/>
            <a:ext cx="11208326" cy="1763075"/>
          </a:xfrm>
        </p:spPr>
        <p:txBody>
          <a:bodyPr>
            <a:normAutofit lnSpcReduction="10000"/>
          </a:bodyPr>
          <a:lstStyle/>
          <a:p>
            <a:r>
              <a:rPr lang="es-ES" dirty="0">
                <a:latin typeface="Harlow Solid Italic" panose="04030604020F02020D02" pitchFamily="82" charset="0"/>
              </a:rPr>
              <a:t>Je </a:t>
            </a:r>
            <a:r>
              <a:rPr lang="es-ES" dirty="0" err="1">
                <a:latin typeface="Harlow Solid Italic" panose="04030604020F02020D02" pitchFamily="82" charset="0"/>
              </a:rPr>
              <a:t>suis</a:t>
            </a:r>
            <a:r>
              <a:rPr lang="es-ES" dirty="0">
                <a:latin typeface="Harlow Solid Italic" panose="04030604020F02020D02" pitchFamily="82" charset="0"/>
              </a:rPr>
              <a:t> Zeus le </a:t>
            </a:r>
            <a:r>
              <a:rPr lang="es-ES" dirty="0" err="1">
                <a:latin typeface="Harlow Solid Italic" panose="04030604020F02020D02" pitchFamily="82" charset="0"/>
              </a:rPr>
              <a:t>dieux</a:t>
            </a:r>
            <a:r>
              <a:rPr lang="es-ES" dirty="0">
                <a:latin typeface="Harlow Solid Italic" panose="04030604020F02020D02" pitchFamily="82" charset="0"/>
              </a:rPr>
              <a:t> des </a:t>
            </a:r>
            <a:r>
              <a:rPr lang="es-ES" dirty="0" err="1">
                <a:latin typeface="Harlow Solid Italic" panose="04030604020F02020D02" pitchFamily="82" charset="0"/>
              </a:rPr>
              <a:t>dieux</a:t>
            </a:r>
            <a:r>
              <a:rPr lang="es-ES" dirty="0">
                <a:latin typeface="Harlow Solid Italic" panose="04030604020F02020D02" pitchFamily="82" charset="0"/>
              </a:rPr>
              <a:t> des la </a:t>
            </a:r>
            <a:r>
              <a:rPr lang="es-ES" dirty="0" err="1">
                <a:latin typeface="Harlow Solid Italic" panose="04030604020F02020D02" pitchFamily="82" charset="0"/>
              </a:rPr>
              <a:t>mytologie</a:t>
            </a:r>
            <a:r>
              <a:rPr lang="es-ES" dirty="0">
                <a:latin typeface="Harlow Solid Italic" panose="04030604020F02020D02" pitchFamily="82" charset="0"/>
              </a:rPr>
              <a:t> </a:t>
            </a:r>
            <a:r>
              <a:rPr lang="es-ES" dirty="0" err="1">
                <a:latin typeface="Harlow Solid Italic" panose="04030604020F02020D02" pitchFamily="82" charset="0"/>
              </a:rPr>
              <a:t>grecque.Je</a:t>
            </a:r>
            <a:r>
              <a:rPr lang="es-ES" dirty="0">
                <a:latin typeface="Harlow Solid Italic" panose="04030604020F02020D02" pitchFamily="82" charset="0"/>
              </a:rPr>
              <a:t> </a:t>
            </a:r>
            <a:r>
              <a:rPr lang="es-ES" dirty="0" err="1">
                <a:latin typeface="Harlow Solid Italic" panose="04030604020F02020D02" pitchFamily="82" charset="0"/>
              </a:rPr>
              <a:t>suis</a:t>
            </a:r>
            <a:r>
              <a:rPr lang="es-ES" dirty="0">
                <a:latin typeface="Harlow Solid Italic" panose="04030604020F02020D02" pitchFamily="82" charset="0"/>
              </a:rPr>
              <a:t> le </a:t>
            </a:r>
            <a:r>
              <a:rPr lang="es-ES" dirty="0" err="1">
                <a:latin typeface="Harlow Solid Italic" panose="04030604020F02020D02" pitchFamily="82" charset="0"/>
              </a:rPr>
              <a:t>dieux</a:t>
            </a:r>
            <a:r>
              <a:rPr lang="es-ES" dirty="0">
                <a:latin typeface="Harlow Solid Italic" panose="04030604020F02020D02" pitchFamily="82" charset="0"/>
              </a:rPr>
              <a:t> du</a:t>
            </a:r>
          </a:p>
          <a:p>
            <a:r>
              <a:rPr lang="es-ES" dirty="0">
                <a:latin typeface="Harlow Solid Italic" panose="04030604020F02020D02" pitchFamily="82" charset="0"/>
              </a:rPr>
              <a:t> </a:t>
            </a:r>
            <a:r>
              <a:rPr lang="es-ES" dirty="0" err="1">
                <a:latin typeface="Harlow Solid Italic" panose="04030604020F02020D02" pitchFamily="82" charset="0"/>
              </a:rPr>
              <a:t>ciel</a:t>
            </a:r>
            <a:r>
              <a:rPr lang="es-ES" dirty="0">
                <a:latin typeface="Harlow Solid Italic" panose="04030604020F02020D02" pitchFamily="82" charset="0"/>
              </a:rPr>
              <a:t> et de la </a:t>
            </a:r>
            <a:r>
              <a:rPr lang="es-ES" dirty="0" err="1">
                <a:latin typeface="Harlow Solid Italic" panose="04030604020F02020D02" pitchFamily="82" charset="0"/>
              </a:rPr>
              <a:t>foudre.Mes</a:t>
            </a:r>
            <a:r>
              <a:rPr lang="es-ES" dirty="0">
                <a:latin typeface="Harlow Solid Italic" panose="04030604020F02020D02" pitchFamily="82" charset="0"/>
              </a:rPr>
              <a:t> </a:t>
            </a:r>
            <a:r>
              <a:rPr lang="es-ES" dirty="0" err="1">
                <a:latin typeface="Harlow Solid Italic" panose="04030604020F02020D02" pitchFamily="82" charset="0"/>
              </a:rPr>
              <a:t>parents</a:t>
            </a:r>
            <a:r>
              <a:rPr lang="es-ES" dirty="0">
                <a:latin typeface="Harlow Solid Italic" panose="04030604020F02020D02" pitchFamily="82" charset="0"/>
              </a:rPr>
              <a:t> </a:t>
            </a:r>
            <a:r>
              <a:rPr lang="es-ES" dirty="0" err="1">
                <a:latin typeface="Harlow Solid Italic" panose="04030604020F02020D02" pitchFamily="82" charset="0"/>
              </a:rPr>
              <a:t>sont</a:t>
            </a:r>
            <a:r>
              <a:rPr lang="es-ES" dirty="0">
                <a:latin typeface="Harlow Solid Italic" panose="04030604020F02020D02" pitchFamily="82" charset="0"/>
              </a:rPr>
              <a:t> </a:t>
            </a:r>
            <a:r>
              <a:rPr lang="es-ES" dirty="0" err="1">
                <a:latin typeface="Harlow Solid Italic" panose="04030604020F02020D02" pitchFamily="82" charset="0"/>
              </a:rPr>
              <a:t>Rhéa</a:t>
            </a:r>
            <a:r>
              <a:rPr lang="es-ES" dirty="0">
                <a:latin typeface="Harlow Solid Italic" panose="04030604020F02020D02" pitchFamily="82" charset="0"/>
              </a:rPr>
              <a:t> et Cronos(2 </a:t>
            </a:r>
            <a:r>
              <a:rPr lang="es-ES" dirty="0" err="1">
                <a:latin typeface="Harlow Solid Italic" panose="04030604020F02020D02" pitchFamily="82" charset="0"/>
              </a:rPr>
              <a:t>titans</a:t>
            </a:r>
            <a:r>
              <a:rPr lang="es-ES" dirty="0">
                <a:latin typeface="Harlow Solid Italic" panose="04030604020F02020D02" pitchFamily="82" charset="0"/>
              </a:rPr>
              <a:t>).Mes </a:t>
            </a:r>
            <a:r>
              <a:rPr lang="es-ES" dirty="0" err="1">
                <a:latin typeface="Harlow Solid Italic" panose="04030604020F02020D02" pitchFamily="82" charset="0"/>
              </a:rPr>
              <a:t>fréres</a:t>
            </a:r>
            <a:endParaRPr lang="es-ES" dirty="0">
              <a:latin typeface="Harlow Solid Italic" panose="04030604020F02020D02" pitchFamily="82" charset="0"/>
            </a:endParaRPr>
          </a:p>
          <a:p>
            <a:r>
              <a:rPr lang="es-ES" dirty="0">
                <a:latin typeface="Harlow Solid Italic" panose="04030604020F02020D02" pitchFamily="82" charset="0"/>
              </a:rPr>
              <a:t> </a:t>
            </a:r>
            <a:r>
              <a:rPr lang="es-ES" dirty="0" err="1">
                <a:latin typeface="Harlow Solid Italic" panose="04030604020F02020D02" pitchFamily="82" charset="0"/>
              </a:rPr>
              <a:t>sont</a:t>
            </a:r>
            <a:r>
              <a:rPr lang="es-ES" dirty="0">
                <a:latin typeface="Harlow Solid Italic" panose="04030604020F02020D02" pitchFamily="82" charset="0"/>
              </a:rPr>
              <a:t>  </a:t>
            </a:r>
            <a:r>
              <a:rPr lang="es-ES" dirty="0" err="1">
                <a:latin typeface="Harlow Solid Italic" panose="04030604020F02020D02" pitchFamily="82" charset="0"/>
              </a:rPr>
              <a:t>poseidon,Hera,Hades,demeter,Hestia</a:t>
            </a:r>
            <a:r>
              <a:rPr lang="es-ES" dirty="0">
                <a:latin typeface="Harlow Solid Italic" panose="04030604020F02020D02" pitchFamily="82" charset="0"/>
              </a:rPr>
              <a:t> mes Hera </a:t>
            </a:r>
            <a:r>
              <a:rPr lang="es-ES" dirty="0" err="1">
                <a:latin typeface="Harlow Solid Italic" panose="04030604020F02020D02" pitchFamily="82" charset="0"/>
              </a:rPr>
              <a:t>est</a:t>
            </a:r>
            <a:r>
              <a:rPr lang="es-ES" dirty="0">
                <a:latin typeface="Harlow Solid Italic" panose="04030604020F02020D02" pitchFamily="82" charset="0"/>
              </a:rPr>
              <a:t> </a:t>
            </a:r>
            <a:r>
              <a:rPr lang="es-ES" dirty="0" err="1">
                <a:latin typeface="Harlow Solid Italic" panose="04030604020F02020D02" pitchFamily="82" charset="0"/>
              </a:rPr>
              <a:t>ma</a:t>
            </a:r>
            <a:r>
              <a:rPr lang="es-ES" dirty="0">
                <a:latin typeface="Harlow Solid Italic" panose="04030604020F02020D02" pitchFamily="82" charset="0"/>
              </a:rPr>
              <a:t> </a:t>
            </a:r>
            <a:r>
              <a:rPr lang="es-ES" dirty="0" err="1">
                <a:latin typeface="Harlow Solid Italic" panose="04030604020F02020D02" pitchFamily="82" charset="0"/>
              </a:rPr>
              <a:t>femme.Je</a:t>
            </a:r>
            <a:r>
              <a:rPr lang="es-ES" dirty="0">
                <a:latin typeface="Harlow Solid Italic" panose="04030604020F02020D02" pitchFamily="82" charset="0"/>
              </a:rPr>
              <a:t> vive </a:t>
            </a:r>
            <a:r>
              <a:rPr lang="es-ES" dirty="0" err="1">
                <a:latin typeface="Harlow Solid Italic" panose="04030604020F02020D02" pitchFamily="82" charset="0"/>
              </a:rPr>
              <a:t>dans</a:t>
            </a:r>
            <a:endParaRPr lang="es-ES" dirty="0">
              <a:latin typeface="Harlow Solid Italic" panose="04030604020F02020D02" pitchFamily="82" charset="0"/>
            </a:endParaRPr>
          </a:p>
          <a:p>
            <a:r>
              <a:rPr lang="es-ES" dirty="0">
                <a:latin typeface="Harlow Solid Italic" panose="04030604020F02020D02" pitchFamily="82" charset="0"/>
              </a:rPr>
              <a:t> l’ </a:t>
            </a:r>
            <a:r>
              <a:rPr lang="es-ES" dirty="0" err="1">
                <a:latin typeface="Harlow Solid Italic" panose="04030604020F02020D02" pitchFamily="82" charset="0"/>
              </a:rPr>
              <a:t>Olimpe.Mon</a:t>
            </a:r>
            <a:r>
              <a:rPr lang="es-ES" dirty="0">
                <a:latin typeface="Harlow Solid Italic" panose="04030604020F02020D02" pitchFamily="82" charset="0"/>
              </a:rPr>
              <a:t> </a:t>
            </a:r>
            <a:r>
              <a:rPr lang="es-ES" dirty="0" err="1">
                <a:latin typeface="Harlow Solid Italic" panose="04030604020F02020D02" pitchFamily="82" charset="0"/>
              </a:rPr>
              <a:t>pouvoir</a:t>
            </a:r>
            <a:r>
              <a:rPr lang="es-ES" dirty="0">
                <a:latin typeface="Harlow Solid Italic" panose="04030604020F02020D02" pitchFamily="82" charset="0"/>
              </a:rPr>
              <a:t> </a:t>
            </a:r>
            <a:r>
              <a:rPr lang="es-ES" dirty="0" err="1">
                <a:latin typeface="Harlow Solid Italic" panose="04030604020F02020D02" pitchFamily="82" charset="0"/>
              </a:rPr>
              <a:t>ses</a:t>
            </a:r>
            <a:r>
              <a:rPr lang="es-ES" dirty="0">
                <a:latin typeface="Harlow Solid Italic" panose="04030604020F02020D02" pitchFamily="82" charset="0"/>
              </a:rPr>
              <a:t> lanzar des </a:t>
            </a:r>
            <a:r>
              <a:rPr lang="es-ES" dirty="0" err="1">
                <a:latin typeface="Harlow Solid Italic" panose="04030604020F02020D02" pitchFamily="82" charset="0"/>
              </a:rPr>
              <a:t>éclairs.Et</a:t>
            </a:r>
            <a:r>
              <a:rPr lang="es-ES" dirty="0">
                <a:latin typeface="Harlow Solid Italic" panose="04030604020F02020D02" pitchFamily="82" charset="0"/>
              </a:rPr>
              <a:t> ´’</a:t>
            </a:r>
            <a:r>
              <a:rPr lang="es-ES" dirty="0" err="1">
                <a:latin typeface="Harlow Solid Italic" panose="04030604020F02020D02" pitchFamily="82" charset="0"/>
              </a:rPr>
              <a:t>ai</a:t>
            </a:r>
            <a:r>
              <a:rPr lang="es-ES" dirty="0">
                <a:latin typeface="Harlow Solid Italic" panose="04030604020F02020D02" pitchFamily="82" charset="0"/>
              </a:rPr>
              <a:t> </a:t>
            </a:r>
            <a:r>
              <a:rPr lang="es-ES" dirty="0" err="1">
                <a:latin typeface="Harlow Solid Italic" panose="04030604020F02020D02" pitchFamily="82" charset="0"/>
              </a:rPr>
              <a:t>beaucoup</a:t>
            </a:r>
            <a:r>
              <a:rPr lang="es-ES" dirty="0">
                <a:latin typeface="Harlow Solid Italic" panose="04030604020F02020D02" pitchFamily="82" charset="0"/>
              </a:rPr>
              <a:t> des </a:t>
            </a:r>
            <a:r>
              <a:rPr lang="es-ES" dirty="0" err="1">
                <a:latin typeface="Harlow Solid Italic" panose="04030604020F02020D02" pitchFamily="82" charset="0"/>
              </a:rPr>
              <a:t>fils</a:t>
            </a:r>
            <a:r>
              <a:rPr lang="es-ES" dirty="0">
                <a:latin typeface="Harlow Solid Italic" panose="04030604020F02020D02" pitchFamily="82" charset="0"/>
              </a:rPr>
              <a:t>.</a:t>
            </a:r>
            <a:endParaRPr lang="es-CL" dirty="0">
              <a:latin typeface="Harlow Solid Italic" panose="04030604020F02020D02" pitchFamily="8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C3E3800-0996-46DC-92CC-BDB1A201C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7682" y="471053"/>
            <a:ext cx="1865340" cy="231371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60E473A-12AF-483D-8A1B-2B38E71DA1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80973">
            <a:off x="8440476" y="604698"/>
            <a:ext cx="2071367" cy="218979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56BFF71-B04C-4E38-840C-CFA7FDC2E2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57235">
            <a:off x="2765888" y="1716698"/>
            <a:ext cx="2211424" cy="149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10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A28C30-2157-4D95-951F-0C5780CC6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473" y="115744"/>
            <a:ext cx="5798127" cy="978766"/>
          </a:xfrm>
        </p:spPr>
        <p:txBody>
          <a:bodyPr>
            <a:normAutofit fontScale="90000"/>
          </a:bodyPr>
          <a:lstStyle/>
          <a:p>
            <a:r>
              <a:rPr lang="es-CL" b="0" i="0" dirty="0">
                <a:solidFill>
                  <a:srgbClr val="000000"/>
                </a:solidFill>
                <a:effectLst/>
                <a:latin typeface="Harlow Solid Italic" panose="04030604020F02020D02" pitchFamily="82" charset="0"/>
              </a:rPr>
              <a:t>Les </a:t>
            </a:r>
            <a:r>
              <a:rPr lang="es-CL" b="0" i="0" dirty="0" err="1">
                <a:solidFill>
                  <a:srgbClr val="000000"/>
                </a:solidFill>
                <a:effectLst/>
                <a:latin typeface="Harlow Solid Italic" panose="04030604020F02020D02" pitchFamily="82" charset="0"/>
              </a:rPr>
              <a:t>enfants</a:t>
            </a:r>
            <a:r>
              <a:rPr lang="es-CL" b="0" i="0" dirty="0">
                <a:solidFill>
                  <a:srgbClr val="000000"/>
                </a:solidFill>
                <a:effectLst/>
                <a:latin typeface="Harlow Solid Italic" panose="04030604020F02020D02" pitchFamily="82" charset="0"/>
              </a:rPr>
              <a:t> de Zeus</a:t>
            </a:r>
            <a:br>
              <a:rPr lang="es-CL" b="0" i="0" dirty="0">
                <a:solidFill>
                  <a:srgbClr val="000000"/>
                </a:solidFill>
                <a:effectLst/>
                <a:latin typeface="linux libertine"/>
              </a:rPr>
            </a:b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F43C4BB-443A-4263-B1B5-7530B2E7F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473" y="942109"/>
            <a:ext cx="11284527" cy="5915891"/>
          </a:xfrm>
        </p:spPr>
        <p:txBody>
          <a:bodyPr>
            <a:normAutofit fontScale="700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fr-FR" sz="1500" b="0" i="0" u="none" strike="noStrike" dirty="0">
                <a:effectLst/>
                <a:latin typeface="Arial" panose="020B0604020202020204" pitchFamily="34" charset="0"/>
                <a:hlinkClick r:id="rId2" tooltip="Athén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  <a:r>
              <a:rPr lang="fr-FR" sz="2200" b="0" i="0" u="none" strike="noStrike" dirty="0">
                <a:effectLst/>
                <a:latin typeface="Arial" panose="020B0604020202020204" pitchFamily="34" charset="0"/>
                <a:hlinkClick r:id="rId2" tooltip="Athén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théna</a:t>
            </a:r>
            <a:r>
              <a:rPr lang="fr-FR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fille de Zeus et de l'océanide Métis , elle est la déesse de la guerre stratégique et de la </a:t>
            </a:r>
            <a:r>
              <a:rPr lang="fr-FR" sz="2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sagesse</a:t>
            </a:r>
            <a:r>
              <a:rPr lang="fr-FR" sz="2200" b="0" i="0" u="none" strike="noStrike" dirty="0" err="1">
                <a:effectLst/>
                <a:latin typeface="Arial" panose="020B0604020202020204" pitchFamily="34" charset="0"/>
                <a:hlinkClick r:id="rId3" tooltip="Apoll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Apollon</a:t>
            </a:r>
            <a:r>
              <a:rPr lang="fr-FR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fils de Zeus et de la titanide Léto, il est le dieu de la poésie et de la lumière 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2200" b="0" i="0" u="none" strike="noStrike" dirty="0">
                <a:effectLst/>
                <a:latin typeface="Arial" panose="020B0604020202020204" pitchFamily="34" charset="0"/>
                <a:hlinkClick r:id="rId4" tooltip="Arè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Arès</a:t>
            </a:r>
            <a:r>
              <a:rPr lang="fr-FR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fils de Zeus et de son épouse légitime Héra, il est le dieu de la guerre et du carnage 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2200" b="0" i="0" u="none" strike="noStrike" dirty="0">
                <a:effectLst/>
                <a:latin typeface="Arial" panose="020B0604020202020204" pitchFamily="34" charset="0"/>
                <a:hlinkClick r:id="rId5" tooltip="Artém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Artémis</a:t>
            </a:r>
            <a:r>
              <a:rPr lang="fr-FR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fille de Zeus et de la titanide Léto , elle est la déesse de la chasse et de la nature sauvage 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2200" b="0" i="0" u="none" strike="noStrike" dirty="0">
                <a:effectLst/>
                <a:latin typeface="Arial" panose="020B0604020202020204" pitchFamily="34" charset="0"/>
                <a:hlinkClick r:id="rId6" tooltip="Dionyso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Dionysos</a:t>
            </a:r>
            <a:r>
              <a:rPr lang="fr-FR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fils de Zeus et de Sémélé , une princesse de Thèbes ,il est le dieu du </a:t>
            </a:r>
            <a:r>
              <a:rPr lang="fr-FR" sz="2200" b="0" i="0" u="none" strike="noStrike" dirty="0">
                <a:effectLst/>
                <a:latin typeface="Arial" panose="020B0604020202020204" pitchFamily="34" charset="0"/>
                <a:hlinkClick r:id="rId7" tooltip="Vi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vin</a:t>
            </a:r>
            <a:r>
              <a:rPr lang="fr-FR" sz="2200" b="0" i="0" dirty="0">
                <a:effectLst/>
                <a:latin typeface="Arial" panose="020B0604020202020204" pitchFamily="34" charset="0"/>
              </a:rPr>
              <a:t> </a:t>
            </a:r>
            <a:r>
              <a:rPr lang="fr-FR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et de l'ivresse 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2200" b="0" i="0" u="none" strike="noStrike" dirty="0">
                <a:effectLst/>
                <a:latin typeface="Arial" panose="020B0604020202020204" pitchFamily="34" charset="0"/>
                <a:hlinkClick r:id="rId8" tooltip="Héphaïsto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Héphaïstos</a:t>
            </a:r>
            <a:r>
              <a:rPr lang="fr-FR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fils de Zeus et de son épouse légitime Héra , il est le dieu des forges et des </a:t>
            </a:r>
            <a:r>
              <a:rPr lang="fr-FR" sz="2200" b="0" i="0" u="none" strike="noStrike" dirty="0">
                <a:effectLst/>
                <a:latin typeface="Arial" panose="020B0604020202020204" pitchFamily="34" charset="0"/>
                <a:hlinkClick r:id="rId9" tooltip="Volca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volcans</a:t>
            </a:r>
            <a:r>
              <a:rPr lang="fr-FR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2200" b="0" i="0" u="none" strike="noStrike" dirty="0">
                <a:effectLst/>
                <a:latin typeface="Arial" panose="020B0604020202020204" pitchFamily="34" charset="0"/>
                <a:hlinkClick r:id="rId10" tooltip="Héraclè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Héraclès</a:t>
            </a:r>
            <a:r>
              <a:rPr lang="fr-FR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fils d'Alcmène et de Zeus, héros divinisé.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2200" b="0" i="0" u="none" strike="noStrike" dirty="0">
                <a:effectLst/>
                <a:latin typeface="Arial" panose="020B0604020202020204" pitchFamily="34" charset="0"/>
                <a:hlinkClick r:id="rId11" tooltip="Hermè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Hermès</a:t>
            </a:r>
            <a:r>
              <a:rPr lang="fr-FR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fils de Zeus et de Maia , une fille d'Atlas , il est le dieu du voyage et le messager des dieux ;</a:t>
            </a:r>
          </a:p>
          <a:p>
            <a:pPr algn="l"/>
            <a:r>
              <a:rPr lang="fr-FR" sz="2200" b="0" i="0" u="none" strike="noStrike" dirty="0">
                <a:effectLst/>
                <a:latin typeface="Arial" panose="020B0604020202020204" pitchFamily="34" charset="0"/>
                <a:hlinkClick r:id="rId12" tooltip="Perséphon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Perséphone</a:t>
            </a:r>
            <a:r>
              <a:rPr lang="fr-FR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fille de Zeus et de sa </a:t>
            </a:r>
            <a:r>
              <a:rPr lang="fr-FR" sz="2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soeur</a:t>
            </a:r>
            <a:r>
              <a:rPr lang="fr-FR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Déméter , elle est la déesse des Enfers.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2200" b="0" i="0" u="none" strike="noStrike" dirty="0">
                <a:effectLst/>
                <a:latin typeface="Arial" panose="020B0604020202020204" pitchFamily="34" charset="0"/>
                <a:hlinkClick r:id="rId13" tooltip="Éaqu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Éaque</a:t>
            </a:r>
            <a:r>
              <a:rPr lang="fr-FR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(en grec ancien </a:t>
            </a:r>
            <a:r>
              <a:rPr lang="fr-FR" sz="2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Αἰ</a:t>
            </a:r>
            <a:r>
              <a:rPr lang="fr-FR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ακός / Aiakós) est le fils de Zeus et de la nymphe Égine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Hélène fille de Léda et de Zeus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Castor fils de Léda et de Zeus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Pollux fils de Léda et de Zeus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Clytemnestre fille de Léda et de Zeus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Minos fils de Zeus et d'Europe</a:t>
            </a:r>
          </a:p>
          <a:p>
            <a:pPr algn="l"/>
            <a:r>
              <a:rPr lang="fr-FR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Zeus a pu séduire ses femmes mortelles en prenant la forme d'animaux pour éviter les représailles de sa femme. En voici quelques-unes 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Taureau blanc pour </a:t>
            </a:r>
            <a:r>
              <a:rPr lang="fr-FR" sz="2200" b="0" i="0" u="none" strike="noStrike" dirty="0">
                <a:effectLst/>
                <a:latin typeface="Arial" panose="020B0604020202020204" pitchFamily="34" charset="0"/>
                <a:hlinkClick r:id="rId14" tooltip="Europe (mythologie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Europe</a:t>
            </a:r>
            <a:endParaRPr lang="fr-FR" sz="2200" b="0" i="0" dirty="0"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Pluie d'or pour </a:t>
            </a:r>
            <a:r>
              <a:rPr lang="fr-FR" sz="2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Danaée</a:t>
            </a:r>
            <a:endParaRPr lang="fr-FR" sz="2200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Cygne blanc pour Léda, reine de Sparte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Serpent, etc.</a:t>
            </a:r>
          </a:p>
          <a:p>
            <a:pPr marL="0" indent="0" algn="l">
              <a:buNone/>
            </a:pPr>
            <a:endParaRPr lang="fr-FR" sz="900" b="0" i="0" dirty="0">
              <a:solidFill>
                <a:srgbClr val="000000"/>
              </a:solidFill>
              <a:effectLst/>
              <a:latin typeface="linux libertine"/>
            </a:endParaRPr>
          </a:p>
          <a:p>
            <a:endParaRPr lang="es-CL" sz="1100" dirty="0"/>
          </a:p>
        </p:txBody>
      </p:sp>
    </p:spTree>
    <p:extLst>
      <p:ext uri="{BB962C8B-B14F-4D97-AF65-F5344CB8AC3E}">
        <p14:creationId xmlns:p14="http://schemas.microsoft.com/office/powerpoint/2010/main" val="45000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9C0B14-3AB6-4338-A061-CDEB23D01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Harlow Solid Italic" panose="04030604020F02020D02" pitchFamily="82" charset="0"/>
              </a:rPr>
              <a:t>¿</a:t>
            </a:r>
            <a:r>
              <a:rPr lang="es-ES" dirty="0" err="1">
                <a:latin typeface="Harlow Solid Italic" panose="04030604020F02020D02" pitchFamily="82" charset="0"/>
              </a:rPr>
              <a:t>Pourquoi</a:t>
            </a:r>
            <a:r>
              <a:rPr lang="es-ES" dirty="0">
                <a:latin typeface="Harlow Solid Italic" panose="04030604020F02020D02" pitchFamily="82" charset="0"/>
              </a:rPr>
              <a:t> je </a:t>
            </a:r>
            <a:r>
              <a:rPr lang="es-ES" dirty="0" err="1">
                <a:latin typeface="Harlow Solid Italic" panose="04030604020F02020D02" pitchFamily="82" charset="0"/>
              </a:rPr>
              <a:t>suis</a:t>
            </a:r>
            <a:r>
              <a:rPr lang="es-ES" dirty="0">
                <a:latin typeface="Harlow Solid Italic" panose="04030604020F02020D02" pitchFamily="82" charset="0"/>
              </a:rPr>
              <a:t>  </a:t>
            </a:r>
            <a:r>
              <a:rPr lang="es-ES" dirty="0" err="1">
                <a:latin typeface="Harlow Solid Italic" panose="04030604020F02020D02" pitchFamily="82" charset="0"/>
              </a:rPr>
              <a:t>trop</a:t>
            </a:r>
            <a:r>
              <a:rPr lang="es-ES" dirty="0">
                <a:latin typeface="Harlow Solid Italic" panose="04030604020F02020D02" pitchFamily="82" charset="0"/>
              </a:rPr>
              <a:t> importante </a:t>
            </a:r>
            <a:r>
              <a:rPr lang="es-ES" dirty="0" err="1">
                <a:latin typeface="Harlow Solid Italic" panose="04030604020F02020D02" pitchFamily="82" charset="0"/>
              </a:rPr>
              <a:t>dans</a:t>
            </a:r>
            <a:r>
              <a:rPr lang="es-ES" dirty="0">
                <a:latin typeface="Harlow Solid Italic" panose="04030604020F02020D02" pitchFamily="82" charset="0"/>
              </a:rPr>
              <a:t> la </a:t>
            </a:r>
            <a:r>
              <a:rPr lang="es-ES" dirty="0" err="1">
                <a:latin typeface="Harlow Solid Italic" panose="04030604020F02020D02" pitchFamily="82" charset="0"/>
              </a:rPr>
              <a:t>mytologie</a:t>
            </a:r>
            <a:r>
              <a:rPr lang="es-ES" dirty="0">
                <a:latin typeface="Harlow Solid Italic" panose="04030604020F02020D02" pitchFamily="82" charset="0"/>
              </a:rPr>
              <a:t> </a:t>
            </a:r>
            <a:r>
              <a:rPr lang="es-ES" dirty="0" err="1">
                <a:latin typeface="Harlow Solid Italic" panose="04030604020F02020D02" pitchFamily="82" charset="0"/>
              </a:rPr>
              <a:t>Grecque</a:t>
            </a:r>
            <a:r>
              <a:rPr lang="es-ES" dirty="0">
                <a:latin typeface="Harlow Solid Italic" panose="04030604020F02020D02" pitchFamily="82" charset="0"/>
              </a:rPr>
              <a:t>?</a:t>
            </a:r>
            <a:endParaRPr lang="es-CL" dirty="0">
              <a:latin typeface="Harlow Solid Italic" panose="04030604020F02020D02" pitchFamily="82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2415D7D-2204-45EA-BC3E-0BE361DAA4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34291" y="2893398"/>
            <a:ext cx="10945091" cy="181588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Dieu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du Ciel et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souverain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des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dieux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de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l'Olympe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. </a:t>
            </a:r>
            <a:r>
              <a:rPr lang="es-CL" altLang="es-CL" sz="1400" dirty="0">
                <a:solidFill>
                  <a:srgbClr val="272B30"/>
                </a:solidFill>
                <a:latin typeface="Helvetica Neue"/>
              </a:rPr>
              <a:t>Je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 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correspond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au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dieu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romain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Jupiter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. </a:t>
            </a:r>
            <a:r>
              <a:rPr lang="es-CL" altLang="es-CL" sz="1400" dirty="0">
                <a:solidFill>
                  <a:srgbClr val="272B30"/>
                </a:solidFill>
                <a:latin typeface="Helvetica Neue"/>
              </a:rPr>
              <a:t>Je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 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appartient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comme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tous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les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Olympiens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, à la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seconde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génération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divine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.</a:t>
            </a:r>
            <a:endParaRPr kumimoji="0" lang="es-CL" altLang="es-CL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Je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était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 le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dernier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fils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du Titan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effectLst/>
                <a:latin typeface="Helvetica Neue"/>
              </a:rPr>
              <a:t> 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effectLst/>
                <a:latin typeface="Helvetica Neue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Cronos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effectLst/>
                <a:latin typeface="Helvetica Neue"/>
              </a:rPr>
              <a:t> 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et de 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Rhéa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,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frère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de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divinités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 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effectLst/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Poséidon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effectLst/>
                <a:latin typeface="Helvetica Neue"/>
              </a:rPr>
              <a:t>, 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effectLst/>
                <a:latin typeface="Helvetica Neue"/>
                <a:hlinkClick r:id="rId4" tooltip="Hadès dieu des mort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Hadès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effectLst/>
                <a:latin typeface="Helvetica Neue"/>
              </a:rPr>
              <a:t>, 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effectLst/>
                <a:latin typeface="Helvetica Neue"/>
                <a:hlinkClick r:id="rId5" tooltip="Hesti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Hestia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effectLst/>
                <a:latin typeface="Helvetica Neue"/>
              </a:rPr>
              <a:t>, 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effectLst/>
                <a:latin typeface="Helvetica Neue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Déméter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effectLst/>
                <a:latin typeface="Helvetica Neue"/>
              </a:rPr>
              <a:t> et 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effectLst/>
                <a:latin typeface="Helvetica Neue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Héra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. Et de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même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que 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effectLst/>
                <a:latin typeface="Helvetica Neue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Cronos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effectLst/>
                <a:latin typeface="Helvetica Neue"/>
              </a:rPr>
              <a:t> 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effectLst/>
                <a:latin typeface="Helvetica Neue"/>
              </a:rPr>
              <a:t>était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effectLst/>
                <a:latin typeface="Helvetica Neue"/>
              </a:rPr>
              <a:t> le plus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effectLst/>
                <a:latin typeface="Helvetica Neue"/>
              </a:rPr>
              <a:t>jeune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effectLst/>
                <a:latin typeface="Helvetica Neue"/>
              </a:rPr>
              <a:t> de la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effectLst/>
                <a:latin typeface="Helvetica Neue"/>
              </a:rPr>
              <a:t>lignée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effectLst/>
                <a:latin typeface="Helvetica Neue"/>
              </a:rPr>
              <a:t> des 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effectLst/>
                <a:latin typeface="Helvetica Neue"/>
                <a:hlinkClick r:id="rId8" tooltip="les Titans de la mythologie grecqu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Titans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, de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même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 Je 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est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le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dernier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né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.</a:t>
            </a:r>
            <a:endParaRPr kumimoji="0" lang="es-CL" altLang="es-CL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altLang="es-CL" sz="1400" b="0" i="0" u="none" strike="noStrike" cap="none" normalizeH="0" baseline="0" dirty="0">
                <a:ln>
                  <a:noFill/>
                </a:ln>
                <a:effectLst/>
                <a:latin typeface="Helvetica Neue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Cronos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 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fut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averti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par un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oracle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,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qu’un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de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ses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enfants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le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détrônerait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,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alors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pour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empêcher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la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réalisation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de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cette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menace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il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dévorait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ses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fils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et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filles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à mesure que 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Rhéa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 les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mettait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au</a:t>
            </a:r>
            <a:r>
              <a:rPr kumimoji="0" lang="es-CL" altLang="es-CL" sz="14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 </a:t>
            </a:r>
            <a:r>
              <a:rPr kumimoji="0" lang="es-CL" altLang="es-CL" sz="1400" b="0" i="0" u="none" strike="noStrike" cap="none" normalizeH="0" baseline="0" dirty="0" err="1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jour</a:t>
            </a:r>
            <a:r>
              <a:rPr kumimoji="0" lang="es-CL" altLang="es-CL" sz="10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  <a:t>.</a:t>
            </a:r>
            <a:endParaRPr kumimoji="0" lang="es-CL" altLang="es-CL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CL" altLang="es-CL" sz="1000" b="0" i="0" u="none" strike="noStrike" cap="none" normalizeH="0" baseline="0" dirty="0">
                <a:ln>
                  <a:noFill/>
                </a:ln>
                <a:solidFill>
                  <a:srgbClr val="272B30"/>
                </a:solidFill>
                <a:effectLst/>
                <a:latin typeface="Helvetica Neue"/>
              </a:rPr>
            </a:br>
            <a:endParaRPr kumimoji="0" lang="es-CL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8668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1264</TotalTime>
  <Words>499</Words>
  <Application>Microsoft Office PowerPoint</Application>
  <PresentationFormat>Panorámica</PresentationFormat>
  <Paragraphs>30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Harlow Solid Italic</vt:lpstr>
      <vt:lpstr>Helvetica Neue</vt:lpstr>
      <vt:lpstr>linux libertine</vt:lpstr>
      <vt:lpstr>Tema de Office</vt:lpstr>
      <vt:lpstr>Je suis Zeus</vt:lpstr>
      <vt:lpstr>Les enfants de Zeus </vt:lpstr>
      <vt:lpstr>¿Pourquoi je suis  trop importante dans la mytologie Grecque?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 suis Zeus</dc:title>
  <dc:creator>Hp430</dc:creator>
  <cp:lastModifiedBy>Hp430</cp:lastModifiedBy>
  <cp:revision>11</cp:revision>
  <dcterms:created xsi:type="dcterms:W3CDTF">2020-07-01T20:05:11Z</dcterms:created>
  <dcterms:modified xsi:type="dcterms:W3CDTF">2020-07-02T17:09:41Z</dcterms:modified>
</cp:coreProperties>
</file>